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29" r:id="rId4"/>
    <p:sldId id="330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напряжения переменного тока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0205BE-660D-7F0D-9E6C-CEB6415C2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176" y="195943"/>
            <a:ext cx="8739440" cy="645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1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03994F-6A80-2D64-062F-76A8FB7D3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99" y="195944"/>
            <a:ext cx="9030573" cy="64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1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9E5C5-1E3F-DD29-E342-6B3A549CB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211" y="195943"/>
            <a:ext cx="9112348" cy="647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8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57</Words>
  <Application>Microsoft Office PowerPoint</Application>
  <PresentationFormat>Широкоэкранный</PresentationFormat>
  <Paragraphs>15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2023-09-03T22:40:20Z</dcterms:modified>
</cp:coreProperties>
</file>